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11"/>
  </p:notesMasterIdLst>
  <p:sldIdLst>
    <p:sldId id="256" r:id="rId2"/>
    <p:sldId id="263" r:id="rId3"/>
    <p:sldId id="262" r:id="rId4"/>
    <p:sldId id="264" r:id="rId5"/>
    <p:sldId id="265" r:id="rId6"/>
    <p:sldId id="260" r:id="rId7"/>
    <p:sldId id="257" r:id="rId8"/>
    <p:sldId id="259" r:id="rId9"/>
    <p:sldId id="258" r:id="rId10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 백호" initials="김백" lastIdx="2" clrIdx="0">
    <p:extLst>
      <p:ext uri="{19B8F6BF-5375-455C-9EA6-DF929625EA0E}">
        <p15:presenceInfo xmlns:p15="http://schemas.microsoft.com/office/powerpoint/2012/main" userId="S::baekho@fastech-motions.com::4a5bcc91-a137-490d-bdc8-60bd97888d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95B31-4F50-4955-8171-6CF7C5D75CFE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A0167-9D49-4A62-B3CC-F51E7410A5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672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첫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A4DCF05C-F4A0-4268-AC32-2F7819F8B46A}"/>
              </a:ext>
            </a:extLst>
          </p:cNvPr>
          <p:cNvGrpSpPr/>
          <p:nvPr/>
        </p:nvGrpSpPr>
        <p:grpSpPr>
          <a:xfrm>
            <a:off x="-2012" y="991"/>
            <a:ext cx="9144000" cy="6851862"/>
            <a:chOff x="-2012" y="991"/>
            <a:chExt cx="9144000" cy="6851862"/>
          </a:xfrm>
        </p:grpSpPr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272AA6DE-CF83-4143-91F0-261066F3230E}"/>
                </a:ext>
              </a:extLst>
            </p:cNvPr>
            <p:cNvGrpSpPr/>
            <p:nvPr/>
          </p:nvGrpSpPr>
          <p:grpSpPr>
            <a:xfrm>
              <a:off x="-2012" y="991"/>
              <a:ext cx="9144000" cy="6851862"/>
              <a:chOff x="-2012" y="991"/>
              <a:chExt cx="9144000" cy="6851862"/>
            </a:xfrm>
          </p:grpSpPr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DA17771D-5C57-4791-843D-D852467B43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4020556"/>
                <a:ext cx="9139976" cy="2832297"/>
              </a:xfrm>
              <a:prstGeom prst="rect">
                <a:avLst/>
              </a:prstGeom>
            </p:spPr>
          </p:pic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DFF69406-83FB-48CF-8109-9EF844A0CA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991"/>
                <a:ext cx="9144000" cy="3042287"/>
              </a:xfrm>
              <a:prstGeom prst="rect">
                <a:avLst/>
              </a:prstGeom>
            </p:spPr>
          </p:pic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1FFD5E1E-4944-48BF-8305-4118F5D799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806" y="105808"/>
                <a:ext cx="2240612" cy="523112"/>
              </a:xfrm>
              <a:prstGeom prst="rect">
                <a:avLst/>
              </a:prstGeom>
            </p:spPr>
          </p:pic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01CA8755-FF75-42AD-AB53-0020BB691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569" y="102002"/>
                <a:ext cx="1695645" cy="526918"/>
              </a:xfrm>
              <a:prstGeom prst="rect">
                <a:avLst/>
              </a:prstGeom>
            </p:spPr>
          </p:pic>
        </p:grpSp>
        <p:pic>
          <p:nvPicPr>
            <p:cNvPr id="62" name="그림 61">
              <a:extLst>
                <a:ext uri="{FF2B5EF4-FFF2-40B4-BE49-F238E27FC236}">
                  <a16:creationId xmlns:a16="http://schemas.microsoft.com/office/drawing/2014/main" id="{4C22E8CA-AD55-4667-A84C-273BF6F33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238" y="6034234"/>
              <a:ext cx="6749475" cy="802385"/>
            </a:xfrm>
            <a:prstGeom prst="rect">
              <a:avLst/>
            </a:prstGeom>
          </p:spPr>
        </p:pic>
      </p:grpSp>
      <p:sp>
        <p:nvSpPr>
          <p:cNvPr id="19" name="텍스트 개체 틀 15"/>
          <p:cNvSpPr>
            <a:spLocks noGrp="1"/>
          </p:cNvSpPr>
          <p:nvPr>
            <p:ph type="body" sz="quarter" idx="11" hasCustomPrompt="1"/>
          </p:nvPr>
        </p:nvSpPr>
        <p:spPr>
          <a:xfrm>
            <a:off x="5796136" y="4437112"/>
            <a:ext cx="3023890" cy="449957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제작 날짜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0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6732240" y="6021288"/>
            <a:ext cx="2160240" cy="288032"/>
          </a:xfrm>
        </p:spPr>
        <p:txBody>
          <a:bodyPr>
            <a:normAutofit/>
          </a:bodyPr>
          <a:lstStyle>
            <a:lvl1pPr marL="0" indent="0" algn="r">
              <a:buNone/>
              <a:defRPr sz="1200" b="1"/>
            </a:lvl1pPr>
          </a:lstStyle>
          <a:p>
            <a:pPr lvl="0"/>
            <a:r>
              <a:rPr lang="ko-KR" altLang="en-US" dirty="0"/>
              <a:t>문서 버전 정보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5157192"/>
            <a:ext cx="3672408" cy="864096"/>
          </a:xfrm>
        </p:spPr>
        <p:txBody>
          <a:bodyPr>
            <a:noAutofit/>
          </a:bodyPr>
          <a:lstStyle>
            <a:lvl1pPr marL="171450" indent="-171450">
              <a:buFont typeface="Wingdings" panose="05000000000000000000" pitchFamily="2" charset="2"/>
              <a:buChar char="Ø"/>
              <a:defRPr sz="9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본 </a:t>
            </a:r>
            <a:r>
              <a:rPr lang="en-US" altLang="ko-KR" dirty="0"/>
              <a:t>PPT</a:t>
            </a:r>
            <a:r>
              <a:rPr lang="ko-KR" altLang="en-US" dirty="0"/>
              <a:t>를 </a:t>
            </a:r>
            <a:r>
              <a:rPr lang="ko-KR" altLang="en-US" dirty="0" err="1"/>
              <a:t>검색시</a:t>
            </a:r>
            <a:r>
              <a:rPr lang="ko-KR" altLang="en-US" dirty="0"/>
              <a:t> </a:t>
            </a:r>
            <a:r>
              <a:rPr lang="ko-KR" altLang="en-US" dirty="0" err="1"/>
              <a:t>찾게되는</a:t>
            </a:r>
            <a:r>
              <a:rPr lang="ko-KR" altLang="en-US" dirty="0"/>
              <a:t> </a:t>
            </a:r>
            <a:r>
              <a:rPr lang="en-US" altLang="ko-KR" dirty="0"/>
              <a:t>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를 작성 하시고</a:t>
            </a:r>
            <a:r>
              <a:rPr lang="en-US" altLang="ko-KR" dirty="0"/>
              <a:t>, </a:t>
            </a:r>
            <a:r>
              <a:rPr lang="ko-KR" altLang="en-US" dirty="0"/>
              <a:t>내용이 없다면 본 텍스트 상자는 삭제 하세요</a:t>
            </a:r>
            <a:r>
              <a:rPr lang="en-US" altLang="ko-KR" dirty="0"/>
              <a:t>. 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는 파일 검색 시 사용됩니다</a:t>
            </a:r>
            <a:r>
              <a:rPr lang="en-US" altLang="ko-KR" dirty="0"/>
              <a:t>. 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</a:p>
          <a:p>
            <a:pPr lvl="0"/>
            <a:endParaRPr lang="ko-KR" altLang="en-US" dirty="0"/>
          </a:p>
        </p:txBody>
      </p:sp>
      <p:sp>
        <p:nvSpPr>
          <p:cNvPr id="22" name="텍스트 개체 틀 6"/>
          <p:cNvSpPr>
            <a:spLocks noGrp="1"/>
          </p:cNvSpPr>
          <p:nvPr>
            <p:ph type="body" sz="quarter" idx="14" hasCustomPrompt="1"/>
          </p:nvPr>
        </p:nvSpPr>
        <p:spPr>
          <a:xfrm>
            <a:off x="755576" y="4293096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시작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755576" y="4581128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0070C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종료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4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6136" y="4869160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부서명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5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5796359" y="5301208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이름 직함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제목 13"/>
          <p:cNvSpPr>
            <a:spLocks noGrp="1"/>
          </p:cNvSpPr>
          <p:nvPr>
            <p:ph type="title" hasCustomPrompt="1"/>
          </p:nvPr>
        </p:nvSpPr>
        <p:spPr>
          <a:xfrm>
            <a:off x="2012" y="1628775"/>
            <a:ext cx="9139976" cy="1786533"/>
          </a:xfrm>
        </p:spPr>
        <p:txBody>
          <a:bodyPr>
            <a:normAutofit/>
          </a:bodyPr>
          <a:lstStyle>
            <a:lvl1pPr algn="ctr">
              <a:defRPr sz="4400" b="1"/>
            </a:lvl1pPr>
          </a:lstStyle>
          <a:p>
            <a:r>
              <a:rPr lang="ko-KR" altLang="en-US" dirty="0"/>
              <a:t>공개용 보고서 타이틀 입력</a:t>
            </a:r>
          </a:p>
        </p:txBody>
      </p:sp>
    </p:spTree>
    <p:extLst>
      <p:ext uri="{BB962C8B-B14F-4D97-AF65-F5344CB8AC3E}">
        <p14:creationId xmlns:p14="http://schemas.microsoft.com/office/powerpoint/2010/main" val="321109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영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9296817-DB5A-47FA-A2B6-1AF9BC183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4797153"/>
            <a:ext cx="7827942" cy="64623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42EE8C6-2EEB-45BF-9C94-2E39D05009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206AAD53-1A08-4D5C-8BC8-4D6853953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0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49263" indent="-449263">
              <a:lnSpc>
                <a:spcPct val="120000"/>
              </a:lnSpc>
              <a:buFont typeface="Wingdings" panose="05000000000000000000" pitchFamily="2" charset="2"/>
              <a:buChar char="v"/>
              <a:defRPr sz="2400" b="1" baseline="0"/>
            </a:lvl1pPr>
            <a:lvl2pPr marL="7429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2000" b="1"/>
            </a:lvl2pPr>
            <a:lvl3pPr marL="12001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1800" b="1"/>
            </a:lvl3pPr>
            <a:lvl4pPr marL="16002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600" b="1"/>
            </a:lvl4pPr>
            <a:lvl5pPr marL="20574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400" b="1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FBA3357-23D0-4E81-80ED-F0DFAC4285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E7063816-DDDE-438C-A5F8-CC95B6968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06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 hasCustomPrompt="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57200" indent="-457200">
              <a:lnSpc>
                <a:spcPct val="120000"/>
              </a:lnSpc>
              <a:buFont typeface="+mj-lt"/>
              <a:buAutoNum type="arabicPeriod"/>
              <a:defRPr sz="2400" b="1"/>
            </a:lvl1pPr>
            <a:lvl2pPr marL="914400" indent="-457200">
              <a:lnSpc>
                <a:spcPct val="120000"/>
              </a:lnSpc>
              <a:buFont typeface="+mj-lt"/>
              <a:buAutoNum type="alphaUcPeriod"/>
              <a:defRPr sz="2000" b="1"/>
            </a:lvl2pPr>
            <a:lvl3pPr marL="1257300" indent="-342900">
              <a:lnSpc>
                <a:spcPct val="120000"/>
              </a:lnSpc>
              <a:buFont typeface="+mj-lt"/>
              <a:buAutoNum type="arabicParenR"/>
              <a:defRPr sz="1800" b="1"/>
            </a:lvl3pPr>
            <a:lvl4pPr marL="1714500" indent="-342900">
              <a:lnSpc>
                <a:spcPct val="120000"/>
              </a:lnSpc>
              <a:buFont typeface="+mj-ea"/>
              <a:buAutoNum type="circleNumDbPlain"/>
              <a:defRPr sz="1600" b="1"/>
            </a:lvl4pPr>
            <a:lvl5pPr marL="2171700" indent="-342900">
              <a:lnSpc>
                <a:spcPct val="120000"/>
              </a:lnSpc>
              <a:buFont typeface="+mj-lt"/>
              <a:buAutoNum type="alphaLcPeriod"/>
              <a:defRPr sz="1400" b="1"/>
            </a:lvl5pPr>
          </a:lstStyle>
          <a:p>
            <a:pPr lvl="0"/>
            <a:r>
              <a:rPr lang="ko-KR" altLang="en-US" dirty="0"/>
              <a:t>마스터 텍스트 </a:t>
            </a:r>
            <a:r>
              <a:rPr lang="en-US" altLang="ko-KR" dirty="0"/>
              <a:t>(</a:t>
            </a:r>
            <a:r>
              <a:rPr lang="ko-KR" altLang="en-US" dirty="0"/>
              <a:t>숫자</a:t>
            </a:r>
            <a:r>
              <a:rPr lang="en-US" altLang="ko-KR" dirty="0"/>
              <a:t>)</a:t>
            </a:r>
            <a:r>
              <a:rPr lang="ko-KR" altLang="en-US" dirty="0"/>
              <a:t>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61953F9-1D94-4071-90BA-FBE4AC65CA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1B63AA16-9BDD-42AE-8782-0C0242AD0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128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742950" indent="-28575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00200" indent="-22860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800100" indent="-34290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57350" indent="-28575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10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D516E90-1B60-4BBE-9E39-A986859C4D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F89AC80F-88B0-414C-AF23-C30827F7C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859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68A0161-1906-41EC-87C5-4767081129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122261F0-A10B-4042-AB86-195A91EF7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17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동영상 삽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5" name="미디어 개체 틀 4"/>
          <p:cNvSpPr>
            <a:spLocks noGrp="1"/>
          </p:cNvSpPr>
          <p:nvPr>
            <p:ph type="media" sz="quarter" idx="11"/>
          </p:nvPr>
        </p:nvSpPr>
        <p:spPr>
          <a:xfrm>
            <a:off x="60960" y="984086"/>
            <a:ext cx="9022080" cy="5074920"/>
          </a:xfr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400" b="1"/>
            </a:lvl1pPr>
          </a:lstStyle>
          <a:p>
            <a:r>
              <a:rPr lang="ko-KR" altLang="en-US"/>
              <a:t>미디어를 추가하려면 아이콘을 클릭하십시오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B54A13D-56AA-4F4E-9268-868F786D34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450E2EC5-993E-4E83-9006-731A2EADA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8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빈 화면 (로고있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09489B3-11D6-427B-8814-3BCA9E8F4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65DC4B15-AFCC-4445-9EA1-C4376A22E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55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 (로고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092280" y="6093296"/>
            <a:ext cx="194421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8738AFB0-3308-45B8-A97B-BB140F66A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33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국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5E75ED8-C92B-49B2-91D9-76659B955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31" y="4797153"/>
            <a:ext cx="7309738" cy="64623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909C455-FEC1-410C-B763-D983A6D4EB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63CEC1B9-FDCB-4E24-AB1E-391FAA1A77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15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04316"/>
          </a:xfrm>
          <a:prstGeom prst="rect">
            <a:avLst/>
          </a:prstGeom>
        </p:spPr>
      </p:pic>
      <p:sp>
        <p:nvSpPr>
          <p:cNvPr id="6" name="제목 개체 틀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9287D7EF-BEB9-4043-8FE5-25A605DDD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371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95" r:id="rId2"/>
    <p:sldLayoutId id="2147483696" r:id="rId3"/>
    <p:sldLayoutId id="2147483706" r:id="rId4"/>
    <p:sldLayoutId id="2147483698" r:id="rId5"/>
    <p:sldLayoutId id="2147483699" r:id="rId6"/>
    <p:sldLayoutId id="2147483700" r:id="rId7"/>
    <p:sldLayoutId id="2147483701" r:id="rId8"/>
    <p:sldLayoutId id="2147483717" r:id="rId9"/>
    <p:sldLayoutId id="2147483714" r:id="rId10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v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Wingdings" panose="05000000000000000000" pitchFamily="2" charset="2"/>
        <a:buChar char="u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l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§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72EA23-34EF-4DD9-AA1A-5BCD63F0C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2467"/>
            <a:ext cx="9139976" cy="1786533"/>
          </a:xfrm>
        </p:spPr>
        <p:txBody>
          <a:bodyPr>
            <a:normAutofit/>
          </a:bodyPr>
          <a:lstStyle/>
          <a:p>
            <a:r>
              <a:rPr lang="en-US" altLang="ko-KR" sz="4000" dirty="0"/>
              <a:t>Linux</a:t>
            </a:r>
            <a:r>
              <a:rPr lang="ko-KR" altLang="en-US" sz="4000" dirty="0"/>
              <a:t> </a:t>
            </a:r>
            <a:r>
              <a:rPr lang="en-US" altLang="ko-KR" sz="4000" dirty="0"/>
              <a:t>Plus-E DLL </a:t>
            </a:r>
            <a:r>
              <a:rPr lang="ko-KR" altLang="en-US" sz="4000" dirty="0"/>
              <a:t>사용 매뉴얼</a:t>
            </a:r>
          </a:p>
        </p:txBody>
      </p:sp>
    </p:spTree>
    <p:extLst>
      <p:ext uri="{BB962C8B-B14F-4D97-AF65-F5344CB8AC3E}">
        <p14:creationId xmlns:p14="http://schemas.microsoft.com/office/powerpoint/2010/main" val="2004585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0287A6-7A11-4339-994E-A7AF7155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1283"/>
            <a:ext cx="8507288" cy="687684"/>
          </a:xfr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성능 테스트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B9F850-6807-4DDF-B424-6B39AA3E739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테스트 환경</a:t>
            </a:r>
            <a:endParaRPr lang="en-US" altLang="ko-KR" dirty="0"/>
          </a:p>
          <a:p>
            <a:pPr lvl="1"/>
            <a:r>
              <a:rPr lang="en-US" altLang="ko-KR"/>
              <a:t>Ubuntu - </a:t>
            </a:r>
            <a:r>
              <a:rPr lang="en-US" altLang="ko-KR" dirty="0"/>
              <a:t>22.04.3</a:t>
            </a:r>
          </a:p>
          <a:p>
            <a:pPr lvl="1"/>
            <a:r>
              <a:rPr lang="en-US" altLang="ko-KR" dirty="0"/>
              <a:t>Raspberry Pi OS - Bullseye (23.05.03 Release)</a:t>
            </a:r>
          </a:p>
          <a:p>
            <a:pPr lvl="1"/>
            <a:r>
              <a:rPr lang="en-US" altLang="ko-KR" dirty="0"/>
              <a:t>Raspberry Pi OS - Bookworm (23.12.05 Release)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테스트 방법</a:t>
            </a:r>
            <a:endParaRPr lang="en-US" altLang="ko-KR" dirty="0"/>
          </a:p>
          <a:p>
            <a:pPr lvl="1"/>
            <a:r>
              <a:rPr lang="ko-KR" altLang="en-US" dirty="0"/>
              <a:t>특정 </a:t>
            </a:r>
            <a:r>
              <a:rPr lang="en-US" altLang="ko-KR" dirty="0"/>
              <a:t>API</a:t>
            </a:r>
            <a:r>
              <a:rPr lang="ko-KR" altLang="en-US" dirty="0"/>
              <a:t>에 대해 연속 </a:t>
            </a:r>
            <a:r>
              <a:rPr lang="en-US" altLang="ko-KR" dirty="0"/>
              <a:t>1000</a:t>
            </a:r>
            <a:r>
              <a:rPr lang="ko-KR" altLang="en-US" dirty="0"/>
              <a:t>회 송신을 </a:t>
            </a:r>
            <a:r>
              <a:rPr lang="en-US" altLang="ko-KR" dirty="0"/>
              <a:t>10</a:t>
            </a:r>
            <a:r>
              <a:rPr lang="ko-KR" altLang="en-US" dirty="0"/>
              <a:t>회 반복 후</a:t>
            </a:r>
            <a:r>
              <a:rPr lang="en-US" altLang="ko-KR" dirty="0"/>
              <a:t>, </a:t>
            </a:r>
            <a:r>
              <a:rPr lang="ko-KR" altLang="en-US" dirty="0"/>
              <a:t>평균 시간을 측정</a:t>
            </a:r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테스트 결과</a:t>
            </a:r>
            <a:endParaRPr lang="en-US" altLang="ko-KR" dirty="0"/>
          </a:p>
          <a:p>
            <a:pPr lvl="1"/>
            <a:r>
              <a:rPr lang="ko-KR" altLang="en-US" dirty="0"/>
              <a:t>윈도우와 거의 동일한 속도 검증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083735C-8039-42C1-BB95-F6C4B711E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54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다운로드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1. </a:t>
            </a:r>
            <a:r>
              <a:rPr lang="en-US" altLang="ko-KR" dirty="0" err="1"/>
              <a:t>Fastech</a:t>
            </a:r>
            <a:r>
              <a:rPr lang="en-US" altLang="ko-KR" dirty="0"/>
              <a:t> </a:t>
            </a:r>
            <a:r>
              <a:rPr lang="ko-KR" altLang="en-US" dirty="0"/>
              <a:t>홈페이지 접속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96A9E83-1045-40FE-A7CA-9CF9F06FB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11" y="1466423"/>
            <a:ext cx="8263890" cy="52749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12144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다운로드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2. </a:t>
            </a:r>
            <a:r>
              <a:rPr lang="ko-KR" altLang="en-US" dirty="0"/>
              <a:t>상단 다운로드 탭 </a:t>
            </a:r>
            <a:r>
              <a:rPr lang="en-US" altLang="ko-KR" dirty="0"/>
              <a:t>– </a:t>
            </a:r>
            <a:r>
              <a:rPr lang="ko-KR" altLang="en-US" dirty="0"/>
              <a:t>검색 다운로드</a:t>
            </a:r>
            <a:r>
              <a:rPr lang="en-US" altLang="ko-KR" dirty="0"/>
              <a:t> </a:t>
            </a:r>
            <a:r>
              <a:rPr lang="ko-KR" altLang="en-US" dirty="0"/>
              <a:t>클릭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4</a:t>
            </a:fld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263C150B-2746-4269-9447-46C4B27A49DA}"/>
              </a:ext>
            </a:extLst>
          </p:cNvPr>
          <p:cNvGrpSpPr/>
          <p:nvPr/>
        </p:nvGrpSpPr>
        <p:grpSpPr>
          <a:xfrm>
            <a:off x="301211" y="1466423"/>
            <a:ext cx="7961948" cy="2953226"/>
            <a:chOff x="301211" y="1466423"/>
            <a:chExt cx="7961948" cy="2953226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2EC8368B-988D-42F4-A906-816E7D058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211" y="1466423"/>
              <a:ext cx="7961948" cy="29532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02E17529-250A-471A-A7BC-E064628C3D98}"/>
                </a:ext>
              </a:extLst>
            </p:cNvPr>
            <p:cNvSpPr/>
            <p:nvPr/>
          </p:nvSpPr>
          <p:spPr>
            <a:xfrm>
              <a:off x="4135772" y="1761688"/>
              <a:ext cx="604008" cy="2768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4ACC8186-9AB8-40B2-A2BD-AD58A3CF5544}"/>
                </a:ext>
              </a:extLst>
            </p:cNvPr>
            <p:cNvSpPr/>
            <p:nvPr/>
          </p:nvSpPr>
          <p:spPr>
            <a:xfrm>
              <a:off x="4169328" y="2468868"/>
              <a:ext cx="604008" cy="1525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297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다운로드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3. Linux </a:t>
            </a:r>
            <a:r>
              <a:rPr lang="ko-KR" altLang="en-US" dirty="0"/>
              <a:t>검색 후 </a:t>
            </a:r>
            <a:r>
              <a:rPr lang="en-US" altLang="ko-KR" dirty="0"/>
              <a:t>Plus-E Linux Library </a:t>
            </a:r>
            <a:r>
              <a:rPr lang="ko-KR" altLang="en-US" dirty="0"/>
              <a:t>다운로드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08E1999-C920-43B7-A1EB-129FA5791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11" y="1466423"/>
            <a:ext cx="8227695" cy="31070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1724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리눅스 시스템 설정 </a:t>
            </a:r>
            <a:r>
              <a:rPr lang="en-US" altLang="ko-KR" dirty="0"/>
              <a:t>– </a:t>
            </a:r>
            <a:r>
              <a:rPr lang="ko-KR" altLang="en-US" dirty="0"/>
              <a:t>고정 </a:t>
            </a:r>
            <a:r>
              <a:rPr lang="en-US" altLang="ko-KR" dirty="0"/>
              <a:t>IP </a:t>
            </a:r>
            <a:r>
              <a:rPr lang="ko-KR" altLang="en-US" dirty="0"/>
              <a:t>주소 설정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1600" dirty="0" err="1"/>
              <a:t>파스텍</a:t>
            </a:r>
            <a:r>
              <a:rPr lang="ko-KR" altLang="en-US" sz="1600" dirty="0"/>
              <a:t> 제품과 통신하기 위한 </a:t>
            </a:r>
            <a:r>
              <a:rPr lang="en-US" altLang="ko-KR" sz="1600" dirty="0"/>
              <a:t>Ethernet Port</a:t>
            </a:r>
            <a:r>
              <a:rPr lang="ko-KR" altLang="en-US" sz="1600" dirty="0"/>
              <a:t>에 대해 </a:t>
            </a:r>
            <a:r>
              <a:rPr lang="ko-KR" altLang="en-US" sz="1600" dirty="0" err="1"/>
              <a:t>파스텍</a:t>
            </a:r>
            <a:r>
              <a:rPr lang="ko-KR" altLang="en-US" sz="1600" dirty="0"/>
              <a:t> 제품과 게이트웨이를 공유하는 고정 </a:t>
            </a:r>
            <a:r>
              <a:rPr lang="en-US" altLang="ko-KR" sz="1600" dirty="0"/>
              <a:t>IP </a:t>
            </a:r>
            <a:r>
              <a:rPr lang="ko-KR" altLang="en-US" sz="1600" dirty="0"/>
              <a:t>주소 설정이 필요합니다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1. </a:t>
            </a:r>
            <a:r>
              <a:rPr lang="ko-KR" altLang="en-US" sz="1600" dirty="0"/>
              <a:t>터미널에서 </a:t>
            </a:r>
            <a:r>
              <a:rPr lang="en-US" altLang="ko-KR" sz="1600" dirty="0"/>
              <a:t>OS </a:t>
            </a:r>
            <a:r>
              <a:rPr lang="ko-KR" altLang="en-US" sz="1600" dirty="0"/>
              <a:t>네트워크 설정 파일을 엽니다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r>
              <a:rPr lang="en-US" altLang="ko-KR" sz="1600" dirty="0"/>
              <a:t> &gt;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nano /</a:t>
            </a:r>
            <a:r>
              <a:rPr lang="en-US" altLang="ko-KR" sz="1600" dirty="0" err="1"/>
              <a:t>etc</a:t>
            </a:r>
            <a:r>
              <a:rPr lang="en-US" altLang="ko-KR" sz="1600" dirty="0"/>
              <a:t>/</a:t>
            </a:r>
            <a:r>
              <a:rPr lang="en-US" altLang="ko-KR" sz="1600" dirty="0" err="1"/>
              <a:t>dhcpcd.conf</a:t>
            </a:r>
            <a:r>
              <a:rPr lang="en-US" altLang="ko-KR" sz="1600" dirty="0"/>
              <a:t> </a:t>
            </a:r>
            <a:r>
              <a:rPr lang="ko-KR" altLang="en-US" sz="1600" dirty="0"/>
              <a:t>혹은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nano /</a:t>
            </a:r>
            <a:r>
              <a:rPr lang="en-US" altLang="ko-KR" sz="1600" dirty="0" err="1"/>
              <a:t>etc</a:t>
            </a:r>
            <a:r>
              <a:rPr lang="en-US" altLang="ko-KR" sz="1600" dirty="0"/>
              <a:t>/network/interfaces </a:t>
            </a:r>
            <a:r>
              <a:rPr lang="en-US" altLang="ko-KR" sz="1600" dirty="0">
                <a:solidFill>
                  <a:srgbClr val="FF0000"/>
                </a:solidFill>
              </a:rPr>
              <a:t>(</a:t>
            </a:r>
            <a:r>
              <a:rPr lang="ko-KR" altLang="en-US" sz="1600" dirty="0">
                <a:solidFill>
                  <a:srgbClr val="FF0000"/>
                </a:solidFill>
              </a:rPr>
              <a:t>시스템에 따라 상이할 수 있습니다</a:t>
            </a:r>
            <a:r>
              <a:rPr lang="en-US" altLang="ko-KR" sz="1600" dirty="0">
                <a:solidFill>
                  <a:srgbClr val="FF0000"/>
                </a:solidFill>
              </a:rPr>
              <a:t>.)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</a:t>
            </a:r>
            <a:r>
              <a:rPr lang="ko-KR" altLang="en-US" sz="1600" dirty="0"/>
              <a:t>네트워크 설정 파일의 마지막 줄 이후에 다음과 같이 입력합니다</a:t>
            </a:r>
            <a:r>
              <a:rPr lang="en-US" altLang="ko-KR" sz="1600" dirty="0"/>
              <a:t>. </a:t>
            </a:r>
            <a:r>
              <a:rPr lang="en-US" altLang="ko-KR" sz="1600" dirty="0">
                <a:solidFill>
                  <a:srgbClr val="FF0000"/>
                </a:solidFill>
              </a:rPr>
              <a:t>(</a:t>
            </a:r>
            <a:r>
              <a:rPr lang="ko-KR" altLang="en-US" sz="1600" dirty="0">
                <a:solidFill>
                  <a:srgbClr val="FF0000"/>
                </a:solidFill>
              </a:rPr>
              <a:t>시스템에 따라 내용이 상이할 수 있습니다</a:t>
            </a:r>
            <a:r>
              <a:rPr lang="en-US" altLang="ko-KR" sz="1600" dirty="0">
                <a:solidFill>
                  <a:srgbClr val="FF0000"/>
                </a:solidFill>
              </a:rPr>
              <a:t>.)</a:t>
            </a:r>
          </a:p>
          <a:p>
            <a:pPr marL="0" indent="0">
              <a:buNone/>
            </a:pPr>
            <a:r>
              <a:rPr lang="en-US" altLang="ko-KR" sz="1600" dirty="0"/>
              <a:t>(</a:t>
            </a:r>
            <a:r>
              <a:rPr lang="ko-KR" altLang="en-US" sz="1600" dirty="0"/>
              <a:t>파란 텍스트는 </a:t>
            </a:r>
            <a:r>
              <a:rPr lang="en-US" altLang="ko-KR" sz="1600" dirty="0"/>
              <a:t>PC </a:t>
            </a:r>
            <a:r>
              <a:rPr lang="ko-KR" altLang="en-US" sz="1600" dirty="0"/>
              <a:t>설정에 맞게 수정해 주십시오</a:t>
            </a:r>
            <a:r>
              <a:rPr lang="en-US" altLang="ko-KR" sz="1600" dirty="0"/>
              <a:t>)</a:t>
            </a:r>
          </a:p>
          <a:p>
            <a:pPr marL="0" indent="0">
              <a:buNone/>
            </a:pPr>
            <a:r>
              <a:rPr lang="en-US" altLang="ko-KR" sz="1600" dirty="0"/>
              <a:t>	interface </a:t>
            </a:r>
            <a:r>
              <a:rPr lang="en-US" altLang="ko-KR" sz="1600" dirty="0">
                <a:solidFill>
                  <a:srgbClr val="0070C0"/>
                </a:solidFill>
              </a:rPr>
              <a:t>eth0 (</a:t>
            </a:r>
            <a:r>
              <a:rPr lang="ko-KR" altLang="en-US" sz="1600" dirty="0" err="1">
                <a:solidFill>
                  <a:srgbClr val="0070C0"/>
                </a:solidFill>
              </a:rPr>
              <a:t>파스텍</a:t>
            </a:r>
            <a:r>
              <a:rPr lang="ko-KR" altLang="en-US" sz="1600" dirty="0">
                <a:solidFill>
                  <a:srgbClr val="0070C0"/>
                </a:solidFill>
              </a:rPr>
              <a:t> 제품과 </a:t>
            </a:r>
            <a:r>
              <a:rPr lang="en-US" altLang="ko-KR" sz="1600" dirty="0">
                <a:solidFill>
                  <a:srgbClr val="0070C0"/>
                </a:solidFill>
              </a:rPr>
              <a:t>Ethernet </a:t>
            </a:r>
            <a:r>
              <a:rPr lang="ko-KR" altLang="en-US" sz="1600" dirty="0">
                <a:solidFill>
                  <a:srgbClr val="0070C0"/>
                </a:solidFill>
              </a:rPr>
              <a:t>통신하는 </a:t>
            </a:r>
            <a:r>
              <a:rPr lang="ko-KR" altLang="en-US" sz="1600" dirty="0" err="1">
                <a:solidFill>
                  <a:srgbClr val="0070C0"/>
                </a:solidFill>
              </a:rPr>
              <a:t>랜카드</a:t>
            </a:r>
            <a:r>
              <a:rPr lang="en-US" altLang="ko-KR" sz="16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ko-KR" sz="1600" dirty="0"/>
              <a:t>	static </a:t>
            </a:r>
            <a:r>
              <a:rPr lang="en-US" altLang="ko-KR" sz="1600" dirty="0" err="1"/>
              <a:t>ip_address</a:t>
            </a:r>
            <a:r>
              <a:rPr lang="en-US" altLang="ko-KR" sz="1600" dirty="0"/>
              <a:t>=192.168.0.</a:t>
            </a:r>
            <a:r>
              <a:rPr lang="en-US" altLang="ko-KR" sz="1600" dirty="0">
                <a:solidFill>
                  <a:srgbClr val="0070C0"/>
                </a:solidFill>
              </a:rPr>
              <a:t>100 (</a:t>
            </a:r>
            <a:r>
              <a:rPr lang="ko-KR" altLang="en-US" sz="1600" dirty="0">
                <a:solidFill>
                  <a:srgbClr val="0070C0"/>
                </a:solidFill>
              </a:rPr>
              <a:t>충돌이 발생하지 않는 고정 </a:t>
            </a:r>
            <a:r>
              <a:rPr lang="en-US" altLang="ko-KR" sz="1600" dirty="0">
                <a:solidFill>
                  <a:srgbClr val="0070C0"/>
                </a:solidFill>
              </a:rPr>
              <a:t>IP </a:t>
            </a:r>
            <a:r>
              <a:rPr lang="ko-KR" altLang="en-US" sz="1600" dirty="0">
                <a:solidFill>
                  <a:srgbClr val="0070C0"/>
                </a:solidFill>
              </a:rPr>
              <a:t>주소</a:t>
            </a:r>
            <a:r>
              <a:rPr lang="en-US" altLang="ko-KR" sz="16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ko-KR" sz="1600" dirty="0"/>
              <a:t>	static routers=192.168.0.1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3. Ctrl</a:t>
            </a:r>
            <a:r>
              <a:rPr lang="ko-KR" altLang="en-US" sz="1600" dirty="0"/>
              <a:t> </a:t>
            </a:r>
            <a:r>
              <a:rPr lang="en-US" altLang="ko-KR" sz="1600" dirty="0"/>
              <a:t>+ S &gt; Ctrl + X</a:t>
            </a:r>
            <a:r>
              <a:rPr lang="ko-KR" altLang="en-US" sz="1600" dirty="0"/>
              <a:t> 를 통해 파일 저장</a:t>
            </a:r>
            <a:r>
              <a:rPr lang="en-US" altLang="ko-KR" sz="1600" dirty="0"/>
              <a:t> </a:t>
            </a:r>
            <a:r>
              <a:rPr lang="ko-KR" altLang="en-US" sz="1600" dirty="0"/>
              <a:t>및 종료 후</a:t>
            </a:r>
            <a:r>
              <a:rPr lang="en-US" altLang="ko-KR" sz="1600" dirty="0"/>
              <a:t>,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reboot </a:t>
            </a:r>
            <a:r>
              <a:rPr lang="ko-KR" altLang="en-US" sz="1600" dirty="0"/>
              <a:t>명령어를 통해 시스템을 재부팅 합니다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7A860F-2DED-4D1F-8937-777031B6F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182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리눅스 시스템 설정 </a:t>
            </a:r>
            <a:r>
              <a:rPr lang="en-US" altLang="ko-KR" dirty="0"/>
              <a:t>–</a:t>
            </a:r>
            <a:r>
              <a:rPr lang="ko-KR" altLang="en-US" dirty="0"/>
              <a:t> 라이브러리 복사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9512" y="908719"/>
            <a:ext cx="8712967" cy="5500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1600" dirty="0" err="1"/>
              <a:t>파스텍</a:t>
            </a:r>
            <a:r>
              <a:rPr lang="ko-KR" altLang="en-US" sz="1600" dirty="0"/>
              <a:t> 라이브러리를 사용하기 위한 </a:t>
            </a:r>
            <a:r>
              <a:rPr lang="en-US" altLang="ko-KR" sz="1600" dirty="0"/>
              <a:t>Include </a:t>
            </a:r>
            <a:r>
              <a:rPr lang="ko-KR" altLang="en-US" sz="1600" dirty="0"/>
              <a:t>폴더는 다음과 같이 구성되어 있습니다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1. Include </a:t>
            </a:r>
            <a:r>
              <a:rPr lang="ko-KR" altLang="en-US" sz="1600" dirty="0"/>
              <a:t>폴더를 프로젝트 폴더로 복사합니다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</a:t>
            </a:r>
            <a:r>
              <a:rPr lang="ko-KR" altLang="en-US" sz="1600" dirty="0" err="1"/>
              <a:t>파스텍의</a:t>
            </a:r>
            <a:r>
              <a:rPr lang="ko-KR" altLang="en-US" sz="1600" dirty="0"/>
              <a:t> 공유 라이브러리 파일과 관련 </a:t>
            </a:r>
            <a:r>
              <a:rPr lang="ko-KR" altLang="en-US" sz="1600" dirty="0" err="1"/>
              <a:t>심볼릭</a:t>
            </a:r>
            <a:r>
              <a:rPr lang="ko-KR" altLang="en-US" sz="1600" dirty="0"/>
              <a:t> 링크를 리눅스 공유 라이브러리 폴더로 복사합니다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cp </a:t>
            </a:r>
            <a:r>
              <a:rPr lang="en-US" altLang="ko-KR" sz="1600" dirty="0">
                <a:solidFill>
                  <a:srgbClr val="FF0000"/>
                </a:solidFill>
              </a:rPr>
              <a:t>–df</a:t>
            </a:r>
            <a:r>
              <a:rPr lang="en-US" altLang="ko-KR" sz="1600" dirty="0"/>
              <a:t> ./libEziMOTIONPlusE.so</a:t>
            </a:r>
            <a:r>
              <a:rPr lang="en-US" altLang="ko-KR" sz="1600" dirty="0">
                <a:solidFill>
                  <a:srgbClr val="FF0000"/>
                </a:solidFill>
              </a:rPr>
              <a:t>*</a:t>
            </a:r>
            <a:r>
              <a:rPr lang="en-US" altLang="ko-KR" sz="1600" dirty="0"/>
              <a:t> </a:t>
            </a:r>
            <a:r>
              <a:rPr lang="en-US" altLang="ko-KR" sz="1600" dirty="0">
                <a:solidFill>
                  <a:srgbClr val="FF0000"/>
                </a:solidFill>
              </a:rPr>
              <a:t>/</a:t>
            </a:r>
            <a:r>
              <a:rPr lang="en-US" altLang="ko-KR" sz="1600" dirty="0" err="1">
                <a:solidFill>
                  <a:srgbClr val="FF0000"/>
                </a:solidFill>
              </a:rPr>
              <a:t>usr</a:t>
            </a:r>
            <a:r>
              <a:rPr lang="en-US" altLang="ko-KR" sz="1600" dirty="0">
                <a:solidFill>
                  <a:srgbClr val="FF0000"/>
                </a:solidFill>
              </a:rPr>
              <a:t>/local/lib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ldconfig</a:t>
            </a:r>
            <a:endParaRPr lang="ko-KR" altLang="en-US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7A860F-2DED-4D1F-8937-777031B6F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7</a:t>
            </a:fld>
            <a:endParaRPr lang="ko-KR" altLang="en-US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EC9CE357-67C8-41BE-8D07-DB871561DF4C}"/>
              </a:ext>
            </a:extLst>
          </p:cNvPr>
          <p:cNvGrpSpPr>
            <a:grpSpLocks noChangeAspect="1"/>
          </p:cNvGrpSpPr>
          <p:nvPr/>
        </p:nvGrpSpPr>
        <p:grpSpPr>
          <a:xfrm>
            <a:off x="251521" y="1538760"/>
            <a:ext cx="5640053" cy="2763774"/>
            <a:chOff x="251521" y="1258041"/>
            <a:chExt cx="6266725" cy="3070860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24301CD9-64DA-427F-8060-5912BF4C7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1" y="1258041"/>
              <a:ext cx="6263640" cy="3070860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87CEB01E-DC3A-446C-8BC6-459612D134C4}"/>
                </a:ext>
              </a:extLst>
            </p:cNvPr>
            <p:cNvSpPr/>
            <p:nvPr/>
          </p:nvSpPr>
          <p:spPr>
            <a:xfrm>
              <a:off x="3372374" y="3917659"/>
              <a:ext cx="3145872" cy="4110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071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Plus-E</a:t>
            </a:r>
            <a:r>
              <a:rPr lang="ko-KR" altLang="en-US" dirty="0"/>
              <a:t> 라이브러리 사용 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600" dirty="0"/>
              <a:t>1. Include </a:t>
            </a:r>
            <a:r>
              <a:rPr lang="ko-KR" altLang="en-US" sz="1600" dirty="0"/>
              <a:t>폴더의 </a:t>
            </a:r>
            <a:r>
              <a:rPr lang="en-US" altLang="ko-KR" sz="1600" dirty="0" err="1"/>
              <a:t>FAS_EziMOTIONPlusE.h</a:t>
            </a:r>
            <a:r>
              <a:rPr lang="en-US" altLang="ko-KR" sz="1600" dirty="0"/>
              <a:t> </a:t>
            </a:r>
            <a:r>
              <a:rPr lang="ko-KR" altLang="en-US" sz="1600" dirty="0"/>
              <a:t>를 참조한 후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파스텍</a:t>
            </a:r>
            <a:r>
              <a:rPr lang="ko-KR" altLang="en-US" sz="1600" dirty="0"/>
              <a:t> </a:t>
            </a:r>
            <a:r>
              <a:rPr lang="en-US" altLang="ko-KR" sz="1600" dirty="0"/>
              <a:t>API</a:t>
            </a:r>
            <a:r>
              <a:rPr lang="ko-KR" altLang="en-US" sz="1600" dirty="0"/>
              <a:t>를 사용합니다</a:t>
            </a:r>
            <a:r>
              <a:rPr lang="en-US" altLang="ko-KR" sz="1600" dirty="0"/>
              <a:t>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</a:t>
            </a:r>
            <a:r>
              <a:rPr lang="ko-KR" altLang="en-US" sz="1600" dirty="0"/>
              <a:t>프로그램 빌드 시 라이브러리를 참조하여 빌드합니다</a:t>
            </a:r>
            <a:endParaRPr lang="en-US" altLang="ko-KR" sz="16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7A860F-2DED-4D1F-8937-777031B6F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8</a:t>
            </a:fld>
            <a:endParaRPr lang="ko-KR" altLang="en-US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D46CF7C0-03C5-4C5F-AB6A-4A47FC6125F3}"/>
              </a:ext>
            </a:extLst>
          </p:cNvPr>
          <p:cNvGrpSpPr/>
          <p:nvPr/>
        </p:nvGrpSpPr>
        <p:grpSpPr>
          <a:xfrm>
            <a:off x="251521" y="1748790"/>
            <a:ext cx="3169920" cy="3360420"/>
            <a:chOff x="415602" y="1347911"/>
            <a:chExt cx="3169920" cy="336042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637720-DAE1-473A-9ECA-FEFB3543E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602" y="1347911"/>
              <a:ext cx="3169920" cy="3360420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F2B80383-357F-4CBF-A347-09168C0229C9}"/>
                </a:ext>
              </a:extLst>
            </p:cNvPr>
            <p:cNvSpPr/>
            <p:nvPr/>
          </p:nvSpPr>
          <p:spPr>
            <a:xfrm>
              <a:off x="415602" y="1753299"/>
              <a:ext cx="2545712" cy="16778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D50D8109-A22F-4222-B007-DFB7EEB889BE}"/>
              </a:ext>
            </a:extLst>
          </p:cNvPr>
          <p:cNvGrpSpPr/>
          <p:nvPr/>
        </p:nvGrpSpPr>
        <p:grpSpPr>
          <a:xfrm>
            <a:off x="251521" y="5796880"/>
            <a:ext cx="6115050" cy="152400"/>
            <a:chOff x="415602" y="5505895"/>
            <a:chExt cx="6115050" cy="152400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59441AF-E839-40DB-84D4-88BD2A126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5602" y="5505895"/>
              <a:ext cx="6115050" cy="152400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FD45F392-08BF-4353-B47B-B1EAAE54CC01}"/>
                </a:ext>
              </a:extLst>
            </p:cNvPr>
            <p:cNvSpPr/>
            <p:nvPr/>
          </p:nvSpPr>
          <p:spPr>
            <a:xfrm>
              <a:off x="5272304" y="5505895"/>
              <a:ext cx="1258348" cy="1524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3435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37227"/>
      </p:ext>
    </p:extLst>
  </p:cSld>
  <p:clrMapOvr>
    <a:masterClrMapping/>
  </p:clrMapOvr>
</p:sld>
</file>

<file path=ppt/theme/theme1.xml><?xml version="1.0" encoding="utf-8"?>
<a:theme xmlns:a="http://schemas.openxmlformats.org/drawingml/2006/main" name="공개용 보고서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10201_파스텍 PPT 양식(국문)" id="{1D94D62A-9B1F-4C38-BB43-D1CC40613207}" vid="{4E48EC89-7282-4050-9CE5-EF48FEDCB291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리눅스 PlusE dll 사용 방법</Template>
  <TotalTime>906</TotalTime>
  <Words>337</Words>
  <Application>Microsoft Office PowerPoint</Application>
  <PresentationFormat>화면 슬라이드 쇼(4:3)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Wingdings</vt:lpstr>
      <vt:lpstr>공개용 보고서</vt:lpstr>
      <vt:lpstr>Linux Plus-E DLL 사용 매뉴얼</vt:lpstr>
      <vt:lpstr>1. 성능 테스트</vt:lpstr>
      <vt:lpstr>2. 다운로드 방법</vt:lpstr>
      <vt:lpstr>2. 다운로드 방법</vt:lpstr>
      <vt:lpstr>2. 다운로드 방법</vt:lpstr>
      <vt:lpstr>3. 리눅스 시스템 설정 – 고정 IP 주소 설정</vt:lpstr>
      <vt:lpstr>3. 리눅스 시스템 설정 – 라이브러리 복사</vt:lpstr>
      <vt:lpstr>4. Plus-E 라이브러리 사용 방법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리눅스 Plus-E DLL 사용 방법</dc:title>
  <dc:creator>김 백호</dc:creator>
  <cp:lastModifiedBy>김 백호</cp:lastModifiedBy>
  <cp:revision>140</cp:revision>
  <dcterms:created xsi:type="dcterms:W3CDTF">2023-11-23T02:15:01Z</dcterms:created>
  <dcterms:modified xsi:type="dcterms:W3CDTF">2024-04-04T08:47:10Z</dcterms:modified>
</cp:coreProperties>
</file>